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3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85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621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64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09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091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4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32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385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00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93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35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7F9F1-9207-43D4-9E6C-20C6F3AD021F}" type="datetimeFigureOut">
              <a:rPr lang="zh-CN" altLang="en-US" smtClean="0"/>
              <a:t>2023-04-10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51823-5F1C-47F0-805A-B298564247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38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532" y="1556792"/>
            <a:ext cx="3600000" cy="3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3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2023-04-10T03:14:21Z</dcterms:created>
  <dcterms:modified xsi:type="dcterms:W3CDTF">2023-04-10T03:16:53Z</dcterms:modified>
</cp:coreProperties>
</file>